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0" r:id="rId4"/>
    <p:sldId id="258" r:id="rId5"/>
    <p:sldId id="268" r:id="rId6"/>
    <p:sldId id="272" r:id="rId7"/>
    <p:sldId id="259" r:id="rId8"/>
    <p:sldId id="262" r:id="rId9"/>
    <p:sldId id="265" r:id="rId10"/>
    <p:sldId id="274" r:id="rId11"/>
    <p:sldId id="273" r:id="rId12"/>
    <p:sldId id="276" r:id="rId13"/>
    <p:sldId id="267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9E5-C679-42C1-9FEC-1DD9EAE83DD7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7309-4632-4629-ABC6-C08E4E306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9E5-C679-42C1-9FEC-1DD9EAE83DD7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7309-4632-4629-ABC6-C08E4E306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9E5-C679-42C1-9FEC-1DD9EAE83DD7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7309-4632-4629-ABC6-C08E4E306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9E5-C679-42C1-9FEC-1DD9EAE83DD7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7309-4632-4629-ABC6-C08E4E306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9E5-C679-42C1-9FEC-1DD9EAE83DD7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7309-4632-4629-ABC6-C08E4E306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9E5-C679-42C1-9FEC-1DD9EAE83DD7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7309-4632-4629-ABC6-C08E4E306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9E5-C679-42C1-9FEC-1DD9EAE83DD7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7309-4632-4629-ABC6-C08E4E306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9E5-C679-42C1-9FEC-1DD9EAE83DD7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7309-4632-4629-ABC6-C08E4E306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9E5-C679-42C1-9FEC-1DD9EAE83DD7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7309-4632-4629-ABC6-C08E4E306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9E5-C679-42C1-9FEC-1DD9EAE83DD7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7309-4632-4629-ABC6-C08E4E306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AF9E5-C679-42C1-9FEC-1DD9EAE83DD7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F7309-4632-4629-ABC6-C08E4E306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AF9E5-C679-42C1-9FEC-1DD9EAE83DD7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F7309-4632-4629-ABC6-C08E4E3068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Barack Hussein Obama II was born August 4, 1961 in Honolulu, </a:t>
            </a:r>
            <a:r>
              <a:rPr lang="en-US" dirty="0" smtClean="0"/>
              <a:t>Hawaii.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600200"/>
            <a:ext cx="5486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First Lady, Michelle Obama, is in the </a:t>
            </a:r>
            <a:br>
              <a:rPr lang="en-US" dirty="0" smtClean="0"/>
            </a:br>
            <a:r>
              <a:rPr lang="en-US" dirty="0" smtClean="0"/>
              <a:t>White House Garden.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133600"/>
            <a:ext cx="5686425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2087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Sasha’s and Malia’s </a:t>
            </a:r>
            <a:br>
              <a:rPr lang="en-US" dirty="0" smtClean="0"/>
            </a:br>
            <a:r>
              <a:rPr lang="en-US" dirty="0" smtClean="0"/>
              <a:t>backyard playground in the </a:t>
            </a:r>
            <a:br>
              <a:rPr lang="en-US" dirty="0" smtClean="0"/>
            </a:br>
            <a:r>
              <a:rPr lang="en-US" dirty="0" smtClean="0"/>
              <a:t>White House backyard.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362200"/>
            <a:ext cx="6133042" cy="3839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29718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152400"/>
            <a:ext cx="51054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Presidents are busy!</a:t>
            </a:r>
            <a:endParaRPr lang="en-US" sz="4000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143000"/>
            <a:ext cx="4343400" cy="2977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4229100"/>
            <a:ext cx="43815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657600"/>
            <a:ext cx="38862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This is their new dog, Bo. 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0600"/>
            <a:ext cx="3779878" cy="5376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828800"/>
            <a:ext cx="472702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191000" y="54864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The First Family with the First Dog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Happy Presidents Day from </a:t>
            </a:r>
            <a:br>
              <a:rPr lang="en-US" dirty="0" smtClean="0"/>
            </a:br>
            <a:r>
              <a:rPr lang="en-US" dirty="0" smtClean="0"/>
              <a:t>5 living US Presidents!</a:t>
            </a:r>
            <a:endParaRPr lang="en-US" dirty="0"/>
          </a:p>
        </p:txBody>
      </p:sp>
      <p:pic>
        <p:nvPicPr>
          <p:cNvPr id="15361" name="Picture 1" descr="http://www.apples4theteacher.com/images/shim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5362" name="Picture 2" descr="http://www.apples4theteacher.com/images/shim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5364" name="Picture 4" descr="http://www.apples4theteacher.com/images/shim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15365" name="Picture 5" descr="http://www.apples4theteacher.com/images/shim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905000"/>
            <a:ext cx="5534025" cy="3964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057400" y="3581400"/>
            <a:ext cx="91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Pres.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George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Bush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19400" y="3048000"/>
            <a:ext cx="91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Pres.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Obama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724400" y="3429000"/>
            <a:ext cx="91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Pres.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Clinton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33800" y="3962400"/>
            <a:ext cx="91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Pres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George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W.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Bush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791200" y="3962400"/>
            <a:ext cx="91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Pres.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Carter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 went to </a:t>
            </a:r>
            <a:r>
              <a:rPr lang="en-US" dirty="0" smtClean="0"/>
              <a:t>schools in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Indonesia and Honolulu, Hawaii.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828800"/>
            <a:ext cx="3105150" cy="4426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 went to college and law school.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9242" y="2286000"/>
            <a:ext cx="4275221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He married Michelle in 1992. 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1600200"/>
            <a:ext cx="3157096" cy="4744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Senator Obama lived and worked in Chicago with his young family.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514600"/>
            <a:ext cx="5181600" cy="3868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3810000" cy="533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Malia was born in 2001.</a:t>
            </a:r>
            <a:endParaRPr lang="en-US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14400"/>
            <a:ext cx="44958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533400"/>
            <a:ext cx="276225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105400" y="3962400"/>
            <a:ext cx="3429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Sasha </a:t>
            </a:r>
            <a:r>
              <a:rPr lang="en-US" sz="2400" dirty="0" smtClean="0"/>
              <a:t>was born in 1998.</a:t>
            </a:r>
            <a:endParaRPr lang="en-US" sz="24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43434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1752600" y="29718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Malia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858000" y="3124200"/>
            <a:ext cx="914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Malia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3124200" y="6096000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Malia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2971800" y="2057400"/>
            <a:ext cx="776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Sasha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5867400" y="1981200"/>
            <a:ext cx="7761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Sasha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3657600" y="5410200"/>
            <a:ext cx="776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Sasha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410200" y="4876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President Bush and his wife, Laura, welcomed the </a:t>
            </a:r>
            <a:r>
              <a:rPr lang="en-US" dirty="0" err="1" smtClean="0"/>
              <a:t>Obamas</a:t>
            </a:r>
            <a:r>
              <a:rPr lang="en-US" dirty="0" smtClean="0"/>
              <a:t> to their new home in The White House.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0"/>
            <a:ext cx="7895678" cy="341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Inaugurated as the 44th President of the United States on January 20, 2009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828800"/>
            <a:ext cx="56388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Obamas</a:t>
            </a:r>
            <a:r>
              <a:rPr lang="en-US" dirty="0" smtClean="0"/>
              <a:t> like to take vacations </a:t>
            </a:r>
            <a:br>
              <a:rPr lang="en-US" dirty="0" smtClean="0"/>
            </a:br>
            <a:r>
              <a:rPr lang="en-US" dirty="0" smtClean="0"/>
              <a:t>in Hawaii.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604837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167</Words>
  <Application>Microsoft Office PowerPoint</Application>
  <PresentationFormat>On-screen Show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Barack Hussein Obama II was born August 4, 1961 in Honolulu, Hawaii.</vt:lpstr>
      <vt:lpstr>He went to schools in  Indonesia and Honolulu, Hawaii. </vt:lpstr>
      <vt:lpstr>He went to college and law school.</vt:lpstr>
      <vt:lpstr> He married Michelle in 1992. </vt:lpstr>
      <vt:lpstr>Senator Obama lived and worked in Chicago with his young family.</vt:lpstr>
      <vt:lpstr>Malia was born in 2001.</vt:lpstr>
      <vt:lpstr>President Bush and his wife, Laura, welcomed the Obamas to their new home in The White House. </vt:lpstr>
      <vt:lpstr>Inaugurated as the 44th President of the United States on January 20, 2009</vt:lpstr>
      <vt:lpstr>The Obamas like to take vacations  in Hawaii.</vt:lpstr>
      <vt:lpstr>First Lady, Michelle Obama, is in the  White House Garden.</vt:lpstr>
      <vt:lpstr>Sasha’s and Malia’s  backyard playground in the  White House backyard.</vt:lpstr>
      <vt:lpstr>Presidents are busy!</vt:lpstr>
      <vt:lpstr>This is their new dog, Bo.  </vt:lpstr>
      <vt:lpstr>Happy Presidents Day from  5 living US Presidents!</vt:lpstr>
    </vt:vector>
  </TitlesOfParts>
  <Company>Peters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24</cp:revision>
  <dcterms:created xsi:type="dcterms:W3CDTF">2011-02-10T19:39:45Z</dcterms:created>
  <dcterms:modified xsi:type="dcterms:W3CDTF">2011-02-11T00:30:27Z</dcterms:modified>
</cp:coreProperties>
</file>